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 showGuides="1">
      <p:cViewPr>
        <p:scale>
          <a:sx n="118" d="100"/>
          <a:sy n="118" d="100"/>
        </p:scale>
        <p:origin x="-288" y="-1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2023/7/12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информирования населения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безопасности: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патологии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algn="just"/>
            <a:endParaRPr lang="ru-RU" b="1" i="1" dirty="0" smtClean="0"/>
          </a:p>
          <a:p>
            <a:pPr indent="358775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здравоохранения </a:t>
            </a:r>
            <a:endParaRPr lang="ru-RU" sz="2300" b="1" spc="1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</a:t>
            </a:r>
            <a:r>
              <a:rPr lang="ru-RU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endParaRPr lang="ru-RU" sz="2300" b="1" spc="120" dirty="0" smtClean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белорусскому народу 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pc="120" dirty="0" smtClean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сновной внешний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источник угроз национальной безопасности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</a:t>
            </a: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женщин репродуктивного возраста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брачных союзов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прерывания беременности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заболеваний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женского и мужского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над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рождаемостью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стимулирования рождаемости – </a:t>
            </a:r>
            <a:endParaRPr lang="ru-RU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семей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 на рождение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последующих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2023 г.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 НАН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 Ключевые направления деятельности белорусского государства </a:t>
            </a: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браке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Президента Республики 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 </a:t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народа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Беларусь»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ценностей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брака,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средств 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семейной жизни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b="1" spc="1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622</Words>
  <Application>Microsoft Office PowerPoint</Application>
  <PresentationFormat>Произвольный</PresentationFormat>
  <Paragraphs>113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User</cp:lastModifiedBy>
  <cp:revision>219</cp:revision>
  <cp:lastPrinted>2023-07-11T16:20:58Z</cp:lastPrinted>
  <dcterms:created xsi:type="dcterms:W3CDTF">2023-06-27T13:11:58Z</dcterms:created>
  <dcterms:modified xsi:type="dcterms:W3CDTF">2023-07-12T13:38:04Z</dcterms:modified>
</cp:coreProperties>
</file>